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9" r:id="rId44"/>
    <p:sldId id="43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66" d="100"/>
          <a:sy n="66" d="100"/>
        </p:scale>
        <p:origin x="64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10/23/2014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7677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10/23/2014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10/23/2014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microsoft.com/en-us/download/confirmation.aspx?id=407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Part-time 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angeru.softuni-friends.org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09447" y="5961613"/>
            <a:ext cx="516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Express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are able to 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the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2255</Words>
  <Application>Microsoft Office PowerPoint</Application>
  <PresentationFormat>Custom</PresentationFormat>
  <Paragraphs>439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2014-10-23T00:07:25Z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